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World Population Analysis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how machine learning can uncover insights and forecasts about global population trends to guide policy and planning.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Kunjan Parate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30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22" y="2599611"/>
            <a:ext cx="4261842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Opportunities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22" y="3388043"/>
            <a:ext cx="852368" cy="13637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4618" y="3558421"/>
            <a:ext cx="2145030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algorithms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04618" y="3927038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704618" y="4259461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2" y="4751784"/>
            <a:ext cx="852368" cy="16469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4618" y="4922163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Additional factors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704618" y="5290780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fertility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704618" y="5623203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migration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704618" y="5955625"/>
            <a:ext cx="1232916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urbanization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22" y="6398776"/>
            <a:ext cx="852368" cy="13637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4618" y="6569154"/>
            <a:ext cx="2356485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Country-level forecasts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historical population trends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future population growth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healthcare, education, and infrastructure planning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UN, World Bank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7166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population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area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density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growth rate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9276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capital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7166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234 rows, 17 columns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11907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 and 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217676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Removed unnecessary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606242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the dataset to focus on the most relevant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217676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Created growth rate feature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6062424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a new feature to model population growth trends over 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217676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missing values found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5708094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 was clean and complete, requiring minimal data cleaning.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735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606" y="514350"/>
            <a:ext cx="7314486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 from Population Analysis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4606" y="1379458"/>
            <a:ext cx="78347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Asia dominates with 59.2% of global population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4606" y="1889046"/>
            <a:ext cx="78347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Africa's rapid growth expected to double by 2050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6" y="2398633"/>
            <a:ext cx="7834789" cy="53605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Building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model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70/30 train-test split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StandardScaler for feature scaling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740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0.7</a:t>
            </a:r>
            <a:endParaRPr lang="en-US" sz="5850" dirty="0"/>
          </a:p>
        </p:txBody>
      </p:sp>
      <p:sp>
        <p:nvSpPr>
          <p:cNvPr id="4" name="Text 1"/>
          <p:cNvSpPr/>
          <p:nvPr/>
        </p:nvSpPr>
        <p:spPr>
          <a:xfrm>
            <a:off x="1180148" y="407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61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R² score indicates strong predictive power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742021" y="304740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10.5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128498" y="407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MSE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736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Putting Model to the Test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7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Scatter plot: Predicted vs. actual 2022 population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692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 chart: 2022 population by continent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1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Visuals validate model accuracy and key insights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89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Conclusions and Looking Ahead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26625"/>
            <a:ext cx="3664863" cy="4934069"/>
          </a:xfrm>
          <a:prstGeom prst="roundRect">
            <a:avLst>
              <a:gd name="adj" fmla="val 259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105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Asia's dominance, Africa's rapid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0580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has shown that Asia dominates with 59.2% of the global population, while Africa's rapid growth is expected to double by 2050.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26625"/>
            <a:ext cx="3664863" cy="4934069"/>
          </a:xfrm>
          <a:prstGeom prst="roundRect">
            <a:avLst>
              <a:gd name="adj" fmla="val 259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61059"/>
            <a:ext cx="31959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limitations: explore advanced algorithms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60138"/>
            <a:ext cx="319599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While the current linear regression model has demonstrated strong predictive power, there may be opportunities to explore more advanced machine learning algorithms to further improve the accuracy of population forecasts.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2024-11-11T09:22:13Z</dcterms:created>
  <dcterms:modified xsi:type="dcterms:W3CDTF">2024-11-11T09:22:13Z</dcterms:modified>
</cp:coreProperties>
</file>